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9" r:id="rId2"/>
    <p:sldId id="273" r:id="rId3"/>
    <p:sldId id="267" r:id="rId4"/>
    <p:sldId id="256" r:id="rId5"/>
    <p:sldId id="262" r:id="rId6"/>
    <p:sldId id="263" r:id="rId7"/>
    <p:sldId id="264" r:id="rId8"/>
    <p:sldId id="265" r:id="rId9"/>
    <p:sldId id="268" r:id="rId10"/>
    <p:sldId id="270" r:id="rId11"/>
    <p:sldId id="271" r:id="rId12"/>
    <p:sldId id="274" r:id="rId13"/>
    <p:sldId id="276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8EEEE-C280-49A1-A3F8-922A70EE353F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0DC03-6595-4F46-97D4-BEC563E25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0DC03-6595-4F46-97D4-BEC563E254F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xn--18-6kclvec3aj7p.xn--p1ai/wp-content/uploads/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8" descr="https://avatars.mds.yandex.net/get-pdb/1790044/8008449d-81be-421b-9ba0-1fde03d509be/s1200?webp=fal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727159">
            <a:off x="5170882" y="2742764"/>
            <a:ext cx="5367627" cy="2525942"/>
          </a:xfrm>
          <a:prstGeom prst="rect">
            <a:avLst/>
          </a:prstGeom>
          <a:noFill/>
        </p:spPr>
      </p:pic>
      <p:pic>
        <p:nvPicPr>
          <p:cNvPr id="8" name="Picture 4" descr="https://i.pinimg.com/originals/40/b3/10/40b3106150c828f9ed2c958a47ef148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95400"/>
            <a:ext cx="2286000" cy="3733800"/>
          </a:xfrm>
          <a:prstGeom prst="rect">
            <a:avLst/>
          </a:prstGeom>
          <a:noFill/>
        </p:spPr>
      </p:pic>
      <p:sp>
        <p:nvSpPr>
          <p:cNvPr id="23553" name="WordArt 1"/>
          <p:cNvSpPr>
            <a:spLocks noChangeArrowheads="1" noChangeShapeType="1" noTextEdit="1"/>
          </p:cNvSpPr>
          <p:nvPr/>
        </p:nvSpPr>
        <p:spPr bwMode="auto">
          <a:xfrm rot="411961">
            <a:off x="2259101" y="-458738"/>
            <a:ext cx="5463182" cy="649631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Муниципальное образовательное учреждение </a:t>
            </a:r>
          </a:p>
          <a:p>
            <a:pPr algn="ctr" rtl="0"/>
            <a:r>
              <a:rPr lang="ru-RU" sz="3600" kern="10" spc="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Общеразвивающего</a:t>
            </a:r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 вида детский  сад № 5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г.Нерчинск 2020 год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xn--18-6kclvec3aj7p.xn--p1ai/wp-content/uploads/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8" descr="https://avatars.mds.yandex.net/get-pdb/1790044/8008449d-81be-421b-9ba0-1fde03d509be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727159">
            <a:off x="5802033" y="2308081"/>
            <a:ext cx="4111737" cy="1934935"/>
          </a:xfrm>
          <a:prstGeom prst="rect">
            <a:avLst/>
          </a:prstGeom>
          <a:noFill/>
        </p:spPr>
      </p:pic>
      <p:pic>
        <p:nvPicPr>
          <p:cNvPr id="8" name="Picture 4" descr="https://i.pinimg.com/originals/40/b3/10/40b3106150c828f9ed2c958a47ef148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95400"/>
            <a:ext cx="2590800" cy="32766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0287000"/>
            <a:ext cx="74104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2428875" y="1152525"/>
            <a:ext cx="49720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895600" y="60960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 Хомяков Егор 6 лет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xn--18-6kclvec3aj7p.xn--p1ai/wp-content/uploads/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8" descr="https://avatars.mds.yandex.net/get-pdb/1790044/8008449d-81be-421b-9ba0-1fde03d509be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727159">
            <a:off x="5784092" y="2279672"/>
            <a:ext cx="4147793" cy="1951903"/>
          </a:xfrm>
          <a:prstGeom prst="rect">
            <a:avLst/>
          </a:prstGeom>
          <a:noFill/>
        </p:spPr>
      </p:pic>
      <p:pic>
        <p:nvPicPr>
          <p:cNvPr id="8" name="Picture 4" descr="https://i.pinimg.com/originals/40/b3/10/40b3106150c828f9ed2c958a47ef148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19200"/>
            <a:ext cx="2286000" cy="35052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914400"/>
            <a:ext cx="4800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657600" y="61722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</a:t>
            </a:r>
            <a:r>
              <a:rPr lang="ru-RU" sz="3200" b="1" dirty="0" err="1" smtClean="0"/>
              <a:t>Лажук</a:t>
            </a:r>
            <a:r>
              <a:rPr lang="ru-RU" sz="3200" b="1" dirty="0" smtClean="0"/>
              <a:t> Артем 5 лет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xn--18-6kclvec3aj7p.xn--p1ai/wp-content/uploads/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8" descr="https://avatars.mds.yandex.net/get-pdb/1790044/8008449d-81be-421b-9ba0-1fde03d509be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727159">
            <a:off x="5802033" y="2308081"/>
            <a:ext cx="4111737" cy="1934935"/>
          </a:xfrm>
          <a:prstGeom prst="rect">
            <a:avLst/>
          </a:prstGeom>
          <a:noFill/>
        </p:spPr>
      </p:pic>
      <p:pic>
        <p:nvPicPr>
          <p:cNvPr id="8" name="Picture 4" descr="https://i.pinimg.com/originals/40/b3/10/40b3106150c828f9ed2c958a47ef148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66800"/>
            <a:ext cx="2590800" cy="381000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990600"/>
            <a:ext cx="4648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200400" y="63246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3200" b="1" dirty="0" err="1" smtClean="0"/>
              <a:t>Димова</a:t>
            </a:r>
            <a:r>
              <a:rPr lang="ru-RU" sz="3200" b="1" dirty="0" smtClean="0"/>
              <a:t> Настя 6 лет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xn--18-6kclvec3aj7p.xn--p1ai/wp-content/uploads/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8" descr="https://avatars.mds.yandex.net/get-pdb/1790044/8008449d-81be-421b-9ba0-1fde03d509be/s1200?webp=fal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727159">
            <a:off x="5462664" y="2380307"/>
            <a:ext cx="4793783" cy="2255898"/>
          </a:xfrm>
          <a:prstGeom prst="rect">
            <a:avLst/>
          </a:prstGeom>
          <a:noFill/>
        </p:spPr>
      </p:pic>
      <p:pic>
        <p:nvPicPr>
          <p:cNvPr id="8" name="Picture 4" descr="https://i.pinimg.com/originals/40/b3/10/40b3106150c828f9ed2c958a47ef148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19200"/>
            <a:ext cx="2590800" cy="3733800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990600"/>
            <a:ext cx="4495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667000" y="61722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3200" b="1" dirty="0" err="1" smtClean="0"/>
              <a:t>Димова</a:t>
            </a:r>
            <a:r>
              <a:rPr lang="ru-RU" sz="3200" b="1" dirty="0" smtClean="0"/>
              <a:t> Настя 6 лет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xn--18-6kclvec3aj7p.xn--p1ai/wp-content/uploads/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8" descr="https://avatars.mds.yandex.net/get-pdb/1790044/8008449d-81be-421b-9ba0-1fde03d509be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727159">
            <a:off x="5785738" y="2282279"/>
            <a:ext cx="4144485" cy="1950346"/>
          </a:xfrm>
          <a:prstGeom prst="rect">
            <a:avLst/>
          </a:prstGeom>
          <a:noFill/>
        </p:spPr>
      </p:pic>
      <p:pic>
        <p:nvPicPr>
          <p:cNvPr id="8" name="Picture 4" descr="https://i.pinimg.com/originals/40/b3/10/40b3106150c828f9ed2c958a47ef148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71600"/>
            <a:ext cx="2286000" cy="2743200"/>
          </a:xfrm>
          <a:prstGeom prst="rect">
            <a:avLst/>
          </a:prstGeom>
          <a:noFill/>
        </p:spPr>
      </p:pic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2743199" y="838200"/>
            <a:ext cx="4648201" cy="449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Конкурс</a:t>
            </a:r>
          </a:p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"Этот день Победы"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xn--18-6kclvec3aj7p.xn--p1ai/wp-content/uploads/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8" descr="https://avatars.mds.yandex.net/get-pdb/1790044/8008449d-81be-421b-9ba0-1fde03d509be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727159">
            <a:off x="5906384" y="2473316"/>
            <a:ext cx="3902017" cy="1836243"/>
          </a:xfrm>
          <a:prstGeom prst="rect">
            <a:avLst/>
          </a:prstGeom>
          <a:noFill/>
        </p:spPr>
      </p:pic>
      <p:pic>
        <p:nvPicPr>
          <p:cNvPr id="8" name="Picture 4" descr="https://i.pinimg.com/originals/40/b3/10/40b3106150c828f9ed2c958a47ef148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43000"/>
            <a:ext cx="2590800" cy="37338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90800" y="3886200"/>
            <a:ext cx="4267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/>
              <a:t>НИКТО НЕ ЗАБЫТ</a:t>
            </a:r>
            <a:br>
              <a:rPr lang="ru-RU" b="1" dirty="0" smtClean="0"/>
            </a:br>
            <a:r>
              <a:rPr lang="ru-RU" b="1" dirty="0" smtClean="0"/>
              <a:t>А. </a:t>
            </a:r>
            <a:r>
              <a:rPr lang="ru-RU" b="1" dirty="0" err="1" smtClean="0"/>
              <a:t>Шамарин</a:t>
            </a:r>
            <a:endParaRPr lang="ru-RU" b="1" dirty="0" smtClean="0"/>
          </a:p>
          <a:p>
            <a:pPr fontAlgn="base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«Никто не забыт и ничто не забыто» -</a:t>
            </a:r>
            <a:br>
              <a:rPr lang="ru-RU" b="1" dirty="0" smtClean="0"/>
            </a:br>
            <a:r>
              <a:rPr lang="ru-RU" b="1" dirty="0" smtClean="0"/>
              <a:t>Горящая надпись на глыбе гранита.</a:t>
            </a:r>
            <a:br>
              <a:rPr lang="ru-RU" b="1" dirty="0" smtClean="0"/>
            </a:br>
            <a:r>
              <a:rPr lang="ru-RU" b="1" dirty="0" smtClean="0"/>
              <a:t>Поблекшими листьями ветер играет</a:t>
            </a:r>
            <a:br>
              <a:rPr lang="ru-RU" b="1" dirty="0" smtClean="0"/>
            </a:br>
            <a:r>
              <a:rPr lang="ru-RU" b="1" dirty="0" smtClean="0"/>
              <a:t>И снегом холодным венки засыпает.</a:t>
            </a:r>
            <a:br>
              <a:rPr lang="ru-RU" b="1" dirty="0" smtClean="0"/>
            </a:br>
            <a:r>
              <a:rPr lang="ru-RU" b="1" dirty="0" smtClean="0"/>
              <a:t>Но, словно огонь, у подножья – гвоздика.</a:t>
            </a:r>
            <a:br>
              <a:rPr lang="ru-RU" b="1" dirty="0" smtClean="0"/>
            </a:br>
            <a:r>
              <a:rPr lang="ru-RU" b="1" dirty="0" smtClean="0"/>
              <a:t>Никто не забыт и ничто не забыто.</a:t>
            </a:r>
            <a:endParaRPr lang="ru-RU" b="1" dirty="0"/>
          </a:p>
        </p:txBody>
      </p:sp>
      <p:pic>
        <p:nvPicPr>
          <p:cNvPr id="27650" name="Picture 2" descr="стихи о войне до слез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1066800"/>
            <a:ext cx="40386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xn--18-6kclvec3aj7p.xn--p1ai/wp-content/uploads/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</p:spPr>
      </p:pic>
      <p:pic>
        <p:nvPicPr>
          <p:cNvPr id="6" name="Picture 8" descr="https://avatars.mds.yandex.net/get-pdb/1790044/8008449d-81be-421b-9ba0-1fde03d509be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727159">
            <a:off x="5630857" y="2037032"/>
            <a:ext cx="4455757" cy="2096827"/>
          </a:xfrm>
          <a:prstGeom prst="rect">
            <a:avLst/>
          </a:prstGeom>
          <a:noFill/>
        </p:spPr>
      </p:pic>
      <p:pic>
        <p:nvPicPr>
          <p:cNvPr id="8" name="Picture 4" descr="https://i.pinimg.com/originals/40/b3/10/40b3106150c828f9ed2c958a47ef148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90600"/>
            <a:ext cx="2590800" cy="4400550"/>
          </a:xfrm>
          <a:prstGeom prst="rect">
            <a:avLst/>
          </a:prstGeom>
          <a:noFill/>
        </p:spPr>
      </p:pic>
      <p:pic>
        <p:nvPicPr>
          <p:cNvPr id="9" name="Picture 3" descr="C:\Users\Я\Desktop\КОНКУРС\IMG-20200506-WA00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609600"/>
            <a:ext cx="4038600" cy="54864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200400" y="6096001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 </a:t>
            </a:r>
            <a:r>
              <a:rPr lang="ru-RU" sz="3200" b="1" dirty="0" err="1" smtClean="0"/>
              <a:t>Наседкина</a:t>
            </a:r>
            <a:r>
              <a:rPr lang="ru-RU" sz="3200" b="1" dirty="0" smtClean="0"/>
              <a:t> Маша 5 лет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xn--18-6kclvec3aj7p.xn--p1ai/wp-content/uploads/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04800"/>
            <a:ext cx="9144000" cy="7162800"/>
          </a:xfrm>
          <a:prstGeom prst="rect">
            <a:avLst/>
          </a:prstGeom>
          <a:noFill/>
        </p:spPr>
      </p:pic>
      <p:pic>
        <p:nvPicPr>
          <p:cNvPr id="6" name="Picture 8" descr="https://avatars.mds.yandex.net/get-pdb/1790044/8008449d-81be-421b-9ba0-1fde03d509be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727159">
            <a:off x="5700973" y="2148058"/>
            <a:ext cx="4314841" cy="2030513"/>
          </a:xfrm>
          <a:prstGeom prst="rect">
            <a:avLst/>
          </a:prstGeom>
          <a:noFill/>
        </p:spPr>
      </p:pic>
      <p:pic>
        <p:nvPicPr>
          <p:cNvPr id="8" name="Picture 4" descr="https://i.pinimg.com/originals/40/b3/10/40b3106150c828f9ed2c958a47ef148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14400"/>
            <a:ext cx="2590800" cy="3352800"/>
          </a:xfrm>
          <a:prstGeom prst="rect">
            <a:avLst/>
          </a:prstGeom>
          <a:noFill/>
        </p:spPr>
      </p:pic>
      <p:pic>
        <p:nvPicPr>
          <p:cNvPr id="5" name="Picture 5" descr="C:\Users\Я\Desktop\КОНКУРС\IMG-20200507-WA00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685800"/>
            <a:ext cx="4419600" cy="5562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124200" y="60960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24200" y="62484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3200" b="1" dirty="0" smtClean="0"/>
              <a:t>Евсеева Ангелина 6 лет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xn--18-6kclvec3aj7p.xn--p1ai/wp-content/uploads/s1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8" descr="https://avatars.mds.yandex.net/get-pdb/1790044/8008449d-81be-421b-9ba0-1fde03d509be/s1200?webp=fal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727159">
            <a:off x="5819973" y="2336489"/>
            <a:ext cx="4075681" cy="1917968"/>
          </a:xfrm>
          <a:prstGeom prst="rect">
            <a:avLst/>
          </a:prstGeom>
          <a:noFill/>
        </p:spPr>
      </p:pic>
      <p:pic>
        <p:nvPicPr>
          <p:cNvPr id="8" name="Picture 4" descr="https://i.pinimg.com/originals/40/b3/10/40b3106150c828f9ed2c958a47ef148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990600"/>
            <a:ext cx="2590800" cy="4476750"/>
          </a:xfrm>
          <a:prstGeom prst="rect">
            <a:avLst/>
          </a:prstGeom>
          <a:noFill/>
        </p:spPr>
      </p:pic>
      <p:pic>
        <p:nvPicPr>
          <p:cNvPr id="5" name="Picture 2" descr="C:\Users\Я\Desktop\КОНКУРС\IMG-20200507-WA000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990600"/>
            <a:ext cx="4572000" cy="5334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248400" y="6172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819400" y="62484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 Злобин Максим 5 лет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xn--18-6kclvec3aj7p.xn--p1ai/wp-content/uploads/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8" descr="https://avatars.mds.yandex.net/get-pdb/1790044/8008449d-81be-421b-9ba0-1fde03d509be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727159">
            <a:off x="5802033" y="2308081"/>
            <a:ext cx="4111737" cy="1934935"/>
          </a:xfrm>
          <a:prstGeom prst="rect">
            <a:avLst/>
          </a:prstGeom>
          <a:noFill/>
        </p:spPr>
      </p:pic>
      <p:pic>
        <p:nvPicPr>
          <p:cNvPr id="8" name="Picture 4" descr="https://i.pinimg.com/originals/40/b3/10/40b3106150c828f9ed2c958a47ef148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19200"/>
            <a:ext cx="2590800" cy="3124200"/>
          </a:xfrm>
          <a:prstGeom prst="rect">
            <a:avLst/>
          </a:prstGeom>
          <a:noFill/>
        </p:spPr>
      </p:pic>
      <p:pic>
        <p:nvPicPr>
          <p:cNvPr id="5" name="Picture 2" descr="C:\Users\Я\Desktop\КОНКУРС\IMG-20200507-WA00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990600"/>
            <a:ext cx="4495800" cy="4876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191000" y="60960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3200" b="1" dirty="0" smtClean="0"/>
              <a:t>Юдин Леня 7 лет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xn--18-6kclvec3aj7p.xn--p1ai/wp-content/uploads/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81000"/>
            <a:ext cx="9144000" cy="7239000"/>
          </a:xfrm>
          <a:prstGeom prst="rect">
            <a:avLst/>
          </a:prstGeom>
          <a:noFill/>
        </p:spPr>
      </p:pic>
      <p:pic>
        <p:nvPicPr>
          <p:cNvPr id="6" name="Picture 8" descr="https://avatars.mds.yandex.net/get-pdb/1790044/8008449d-81be-421b-9ba0-1fde03d509be/s1200?webp=fal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727159">
            <a:off x="5350266" y="1592730"/>
            <a:ext cx="5019675" cy="2362200"/>
          </a:xfrm>
          <a:prstGeom prst="rect">
            <a:avLst/>
          </a:prstGeom>
          <a:noFill/>
        </p:spPr>
      </p:pic>
      <p:pic>
        <p:nvPicPr>
          <p:cNvPr id="8" name="Picture 4" descr="https://i.pinimg.com/originals/40/b3/10/40b3106150c828f9ed2c958a47ef148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66800"/>
            <a:ext cx="2590800" cy="3200400"/>
          </a:xfrm>
          <a:prstGeom prst="rect">
            <a:avLst/>
          </a:prstGeom>
          <a:noFill/>
        </p:spPr>
      </p:pic>
      <p:pic>
        <p:nvPicPr>
          <p:cNvPr id="5" name="Picture 2" descr="C:\Users\Я\Desktop\КОНКУРС\IMG-20200507-WA001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685800"/>
            <a:ext cx="4495800" cy="5181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19400" y="58674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</a:t>
            </a:r>
            <a:r>
              <a:rPr lang="ru-RU" sz="3200" b="1" dirty="0" err="1" smtClean="0"/>
              <a:t>Самодурова</a:t>
            </a:r>
            <a:r>
              <a:rPr lang="ru-RU" sz="3200" b="1" dirty="0" smtClean="0"/>
              <a:t> София  6 лет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xn--18-6kclvec3aj7p.xn--p1ai/wp-content/uploads/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8" descr="https://avatars.mds.yandex.net/get-pdb/1790044/8008449d-81be-421b-9ba0-1fde03d509be/s1200?webp=fal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727159">
            <a:off x="5426468" y="2354731"/>
            <a:ext cx="5019675" cy="2362200"/>
          </a:xfrm>
          <a:prstGeom prst="rect">
            <a:avLst/>
          </a:prstGeom>
          <a:noFill/>
        </p:spPr>
      </p:pic>
      <p:pic>
        <p:nvPicPr>
          <p:cNvPr id="8" name="Picture 4" descr="https://i.pinimg.com/originals/40/b3/10/40b3106150c828f9ed2c958a47ef148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76400"/>
            <a:ext cx="2590800" cy="2895600"/>
          </a:xfrm>
          <a:prstGeom prst="rect">
            <a:avLst/>
          </a:prstGeom>
          <a:noFill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990600"/>
            <a:ext cx="4343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971800" y="60960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3200" b="1" dirty="0" smtClean="0"/>
              <a:t>Селина Вика 6 лет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187</TotalTime>
  <Words>74</Words>
  <PresentationFormat>Экран (4:3)</PresentationFormat>
  <Paragraphs>20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</dc:creator>
  <cp:lastModifiedBy>Я</cp:lastModifiedBy>
  <cp:revision>22</cp:revision>
  <dcterms:created xsi:type="dcterms:W3CDTF">2020-05-07T12:10:18Z</dcterms:created>
  <dcterms:modified xsi:type="dcterms:W3CDTF">2020-05-08T02:14:55Z</dcterms:modified>
</cp:coreProperties>
</file>